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68" r:id="rId3"/>
    <p:sldId id="264" r:id="rId4"/>
    <p:sldId id="270" r:id="rId5"/>
    <p:sldId id="271" r:id="rId6"/>
    <p:sldId id="272" r:id="rId7"/>
    <p:sldId id="273" r:id="rId8"/>
    <p:sldId id="263" r:id="rId9"/>
    <p:sldId id="262" r:id="rId10"/>
    <p:sldId id="274" r:id="rId11"/>
    <p:sldId id="269" r:id="rId12"/>
    <p:sldId id="260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24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组合 10"/>
          <p:cNvGrpSpPr/>
          <p:nvPr userDrawn="1"/>
        </p:nvGrpSpPr>
        <p:grpSpPr>
          <a:xfrm>
            <a:off x="-32" y="0"/>
            <a:ext cx="9144032" cy="5226028"/>
            <a:chOff x="-32" y="0"/>
            <a:chExt cx="9144032" cy="5226028"/>
          </a:xfrm>
        </p:grpSpPr>
        <p:pic>
          <p:nvPicPr>
            <p:cNvPr id="1027" name="Picture 3" descr="D:\CSR\2014 SFT\模板设计图\01-PPT模板（16-9）2.jpg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32" y="0"/>
              <a:ext cx="9144032" cy="5226028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 userDrawn="1"/>
          </p:nvSpPr>
          <p:spPr>
            <a:xfrm>
              <a:off x="142844" y="0"/>
              <a:ext cx="785818" cy="3571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214282" y="500048"/>
              <a:ext cx="1000132" cy="3571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4835723"/>
            <a:ext cx="6876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本模板只适用于智能交通命题，报名参加其他命题的选手请自行到官网下载相应模板 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3438" y="350044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智能交通科普实验命题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作品模板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赛道设计图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图片说明（包含赛道长度、宽度、弯道角度等）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573528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实验参数表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71600" y="1329612"/>
          <a:ext cx="7200800" cy="2376264"/>
        </p:xfrm>
        <a:graphic>
          <a:graphicData uri="http://schemas.openxmlformats.org/drawingml/2006/table">
            <a:tbl>
              <a:tblPr/>
              <a:tblGrid>
                <a:gridCol w="792088"/>
                <a:gridCol w="1584176"/>
                <a:gridCol w="1307514"/>
                <a:gridCol w="1758511"/>
                <a:gridCol w="1758511"/>
              </a:tblGrid>
              <a:tr h="737449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cs typeface="Times New Roman" pitchFamily="18" charset="0"/>
                        </a:rPr>
                        <a:t>实验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cs typeface="Times New Roman" pitchFamily="18" charset="0"/>
                        </a:rPr>
                        <a:t>参数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装置电压（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装置尺寸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(cm)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长：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宽：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高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charset="-122"/>
                          <a:cs typeface="Times New Roman" pitchFamily="18" charset="0"/>
                        </a:rPr>
                        <a:t>：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装置电流</a:t>
                      </a: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赛道总长度（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  <a:endParaRPr kumimoji="0" 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0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控制方式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(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详细描述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)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最远遥控距离（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  <a:endParaRPr kumimoji="0" lang="zh-CN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0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完成赛道全程所需时间（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）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附加功能</a:t>
                      </a:r>
                      <a:endParaRPr kumimoji="0" lang="zh-CN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899592" y="4623978"/>
            <a:ext cx="7272808" cy="27003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tx1"/>
                </a:solidFill>
              </a:rPr>
              <a:t>参赛者须对以上实验参数的真实性负责，如有伪造，一经查实将取消参赛资格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视频要求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要求视频拍摄全部实验过程，包括装置设计画面、电路设计画面、装置工作流程设计画面、装置组装画面、赛道设计画面、手机控制装置前行测试全过程。画面中需有一计时工具用以体现时间。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参赛队伍简介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参赛命题：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队伍名称：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所在赛区：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所在学校：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成员信息：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指导教师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9992" y="1653648"/>
            <a:ext cx="4320480" cy="22682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团队合影粘贴处</a:t>
            </a:r>
            <a:endParaRPr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设计原理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文字说明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设计图纸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原材料展示图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装置电路图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装置工作流程图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作品图片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图片说明（主视图、左视图、俯视图）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072465" cy="64292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操作界面截图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242" y="1357306"/>
            <a:ext cx="8229600" cy="35004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图片说明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239</Words>
  <Application>Microsoft Office PowerPoint</Application>
  <PresentationFormat>全屏显示(16:9)</PresentationFormat>
  <Paragraphs>48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1_Office 主题</vt:lpstr>
      <vt:lpstr>幻灯片 1</vt:lpstr>
      <vt:lpstr>参赛队伍简介</vt:lpstr>
      <vt:lpstr>设计原理</vt:lpstr>
      <vt:lpstr>设计图纸</vt:lpstr>
      <vt:lpstr>原材料展示图</vt:lpstr>
      <vt:lpstr>装置电路图</vt:lpstr>
      <vt:lpstr>装置工作流程图</vt:lpstr>
      <vt:lpstr>作品图片</vt:lpstr>
      <vt:lpstr>操作界面截图</vt:lpstr>
      <vt:lpstr>赛道设计图</vt:lpstr>
      <vt:lpstr>实验参数表</vt:lpstr>
      <vt:lpstr>视频要求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SOLVE FOR TOMORROW 探知未来 2015年全国青年科普创新实验暨作品大赛 安全保护作品模板</dc:title>
  <dc:creator>aa</dc:creator>
  <cp:lastModifiedBy>PC</cp:lastModifiedBy>
  <cp:revision>34</cp:revision>
  <dcterms:created xsi:type="dcterms:W3CDTF">2015-04-22T02:24:22Z</dcterms:created>
  <dcterms:modified xsi:type="dcterms:W3CDTF">2015-04-22T10:19:56Z</dcterms:modified>
</cp:coreProperties>
</file>