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8" r:id="rId3"/>
    <p:sldId id="264" r:id="rId4"/>
    <p:sldId id="263" r:id="rId5"/>
    <p:sldId id="262" r:id="rId6"/>
    <p:sldId id="270" r:id="rId7"/>
    <p:sldId id="269" r:id="rId8"/>
    <p:sldId id="260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24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10"/>
          <p:cNvGrpSpPr/>
          <p:nvPr userDrawn="1"/>
        </p:nvGrpSpPr>
        <p:grpSpPr>
          <a:xfrm>
            <a:off x="-32" y="0"/>
            <a:ext cx="9144032" cy="5226028"/>
            <a:chOff x="-32" y="0"/>
            <a:chExt cx="9144032" cy="5226028"/>
          </a:xfrm>
        </p:grpSpPr>
        <p:pic>
          <p:nvPicPr>
            <p:cNvPr id="1027" name="Picture 3" descr="D:\CSR\2014 SFT\模板设计图\01-PPT模板（16-9）2.jp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32" y="0"/>
              <a:ext cx="9144032" cy="5226028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 userDrawn="1"/>
          </p:nvSpPr>
          <p:spPr>
            <a:xfrm>
              <a:off x="142844" y="0"/>
              <a:ext cx="785818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14282" y="500048"/>
              <a:ext cx="1000132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835723"/>
            <a:ext cx="6876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本模板只适用于安全保护命题，报名参加其他命题的选手请自行到官网下载相应模板 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35004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安全保护科普实验命题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作品模板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参赛队伍简介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参赛命题：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队伍名称：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所在赛区：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所在学校：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成员信息：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指导教师：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1653648"/>
            <a:ext cx="4320480" cy="2268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团队合影粘贴处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设计原理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作品图片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图片说明（主视图、左视图、俯视图至少各一张）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结构自重示数图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 片说明（要求清晰显示称量状态及示数）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结构承重结果图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 片说明（要求清晰显示重物质量及承载状态）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68154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实验参数表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43608" y="1437625"/>
          <a:ext cx="7200800" cy="2212347"/>
        </p:xfrm>
        <a:graphic>
          <a:graphicData uri="http://schemas.openxmlformats.org/drawingml/2006/table">
            <a:tbl>
              <a:tblPr/>
              <a:tblGrid>
                <a:gridCol w="946632"/>
                <a:gridCol w="1367731"/>
                <a:gridCol w="1369415"/>
                <a:gridCol w="1758511"/>
                <a:gridCol w="1758511"/>
              </a:tblGrid>
              <a:tr h="73744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实验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参数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结构高度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(mm)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结构自重（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g</a:t>
                      </a:r>
                      <a:r>
                        <a:rPr kumimoji="0" 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4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纸张数量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最大承载量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(kg)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4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胶水规格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043608" y="4461960"/>
            <a:ext cx="7272808" cy="2700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/>
                </a:solidFill>
              </a:rPr>
              <a:t>参赛者须对以上实验参数的真实性负责，如有伪造，一经查实将取消参赛资格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视频要求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要求视频拍摄全部实验过程，包括结构制作画面、结构自重称量画面、结构承重测试全过程。最终负载结果的拍摄角度应能同时观测到结构状态及重物状态。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198</Words>
  <Application>Microsoft Office PowerPoint</Application>
  <PresentationFormat>全屏显示(16:9)</PresentationFormat>
  <Paragraphs>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参赛队伍简介</vt:lpstr>
      <vt:lpstr>设计原理</vt:lpstr>
      <vt:lpstr>作品图片</vt:lpstr>
      <vt:lpstr>结构自重示数图</vt:lpstr>
      <vt:lpstr>结构承重结果图</vt:lpstr>
      <vt:lpstr>实验参数表</vt:lpstr>
      <vt:lpstr>视频要求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SOLVE FOR TOMORROW 探知未来 2015年全国青年科普创新实验暨作品大赛 安全保护作品模板</dc:title>
  <dc:creator>aa</dc:creator>
  <cp:lastModifiedBy>PC</cp:lastModifiedBy>
  <cp:revision>29</cp:revision>
  <dcterms:created xsi:type="dcterms:W3CDTF">2015-04-22T02:24:22Z</dcterms:created>
  <dcterms:modified xsi:type="dcterms:W3CDTF">2015-04-22T10:18:26Z</dcterms:modified>
</cp:coreProperties>
</file>